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7118-0EA9-42FC-BBB9-D3AA5F7B5FA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64B6D-22C4-4BD9-843F-108C013F6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rc.nasa.gov/WWW/k-12/airplane/volume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AMDM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Microsoft PhagsPa" pitchFamily="34" charset="0"/>
              </a:rPr>
              <a:t>Golf Balls and Airplanes</a:t>
            </a:r>
            <a:endParaRPr lang="en-US" b="1" dirty="0">
              <a:solidFill>
                <a:schemeClr val="tx1"/>
              </a:solidFill>
              <a:latin typeface="Microsoft PhagsP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Question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How many golf balls can fit into a Boeing 747 commercial airplane?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Golf Ball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Screen Shot 2013-11-02 at 9.09.13 PM.png"/>
          <p:cNvPicPr>
            <a:picLocks noChangeAspect="1"/>
          </p:cNvPicPr>
          <p:nvPr/>
        </p:nvPicPr>
        <p:blipFill>
          <a:blip r:embed="rId2" cstate="print"/>
          <a:srcRect t="15489" b="2074"/>
          <a:stretch>
            <a:fillRect/>
          </a:stretch>
        </p:blipFill>
        <p:spPr bwMode="auto">
          <a:xfrm>
            <a:off x="0" y="2349500"/>
            <a:ext cx="91440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1611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formula for volume of a sphere is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447800"/>
            <a:ext cx="1400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Airplane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Screen Shot 2013-11-02 at 9.10.30 P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7687"/>
            <a:ext cx="9144000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Answer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Screen Shot 2013-11-02 at 9.11.14 P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1288"/>
            <a:ext cx="91440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b="1" dirty="0" smtClean="0"/>
              <a:t>fuselage</a:t>
            </a:r>
            <a:r>
              <a:rPr lang="en-US" sz="2000" dirty="0" smtClean="0"/>
              <a:t> of an aircraft is the main body section that holds the crew, passengers and cargo.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Based on calculations for the airplane, the volume was calculated as if the fuselage  was a rectangular shape.  How could you improve your estimate if you calculated the volume of the fuselage as a cylinder and a cone.  </a:t>
            </a:r>
            <a:r>
              <a:rPr lang="en-US" sz="2000" dirty="0" smtClean="0">
                <a:hlinkClick r:id="rId2"/>
              </a:rPr>
              <a:t>Use this link from NASA</a:t>
            </a:r>
            <a:r>
              <a:rPr lang="en-US" sz="2000" dirty="0" smtClean="0"/>
              <a:t> to help you determine a more efficient method for calculating volume.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724025"/>
            <a:ext cx="5143074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100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Microsoft PhagsPa</vt:lpstr>
      <vt:lpstr>Office Theme</vt:lpstr>
      <vt:lpstr>AMDM</vt:lpstr>
      <vt:lpstr>The Question</vt:lpstr>
      <vt:lpstr>The Golf Ball</vt:lpstr>
      <vt:lpstr>The Airplane</vt:lpstr>
      <vt:lpstr>The Answer</vt:lpstr>
      <vt:lpstr>Extension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AMDM</dc:title>
  <dc:creator>Dallas</dc:creator>
  <cp:lastModifiedBy>Mark DeFoor</cp:lastModifiedBy>
  <cp:revision>8</cp:revision>
  <dcterms:created xsi:type="dcterms:W3CDTF">2014-08-07T01:23:28Z</dcterms:created>
  <dcterms:modified xsi:type="dcterms:W3CDTF">2018-04-19T01:49:57Z</dcterms:modified>
</cp:coreProperties>
</file>